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75" r:id="rId4"/>
    <p:sldId id="276" r:id="rId5"/>
    <p:sldId id="258" r:id="rId6"/>
    <p:sldId id="267" r:id="rId7"/>
    <p:sldId id="268" r:id="rId8"/>
    <p:sldId id="269" r:id="rId9"/>
    <p:sldId id="271" r:id="rId10"/>
    <p:sldId id="277" r:id="rId11"/>
    <p:sldId id="259" r:id="rId12"/>
    <p:sldId id="266" r:id="rId13"/>
    <p:sldId id="260" r:id="rId14"/>
    <p:sldId id="270" r:id="rId15"/>
    <p:sldId id="272" r:id="rId16"/>
    <p:sldId id="263" r:id="rId17"/>
    <p:sldId id="261" r:id="rId18"/>
    <p:sldId id="273" r:id="rId19"/>
    <p:sldId id="264" r:id="rId20"/>
    <p:sldId id="26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p:cViewPr varScale="1">
        <p:scale>
          <a:sx n="107" d="100"/>
          <a:sy n="107" d="100"/>
        </p:scale>
        <p:origin x="1760" y="1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20" name="Footer Placeholder 19"/>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1AE04FB3-B777-4051-8C45-94218B1E1279}"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E04FB3-B777-4051-8C45-94218B1E127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E04FB3-B777-4051-8C45-94218B1E127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E04FB3-B777-4051-8C45-94218B1E127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E04FB3-B777-4051-8C45-94218B1E1279}"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E04FB3-B777-4051-8C45-94218B1E127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AE04FB3-B777-4051-8C45-94218B1E127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AE04FB3-B777-4051-8C45-94218B1E127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AE04FB3-B777-4051-8C45-94218B1E1279}"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E04FB3-B777-4051-8C45-94218B1E127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4741E333-883B-49D0-8B9E-E58A04564B9F}" type="datetimeFigureOut">
              <a:rPr lang="en-GB" smtClean="0"/>
              <a:pPr/>
              <a:t>30/04/2020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E04FB3-B777-4051-8C45-94218B1E1279}"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741E333-883B-49D0-8B9E-E58A04564B9F}" type="datetimeFigureOut">
              <a:rPr lang="en-GB" smtClean="0"/>
              <a:pPr/>
              <a:t>30/04/2020</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AE04FB3-B777-4051-8C45-94218B1E1279}"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20689"/>
            <a:ext cx="7772400" cy="1008111"/>
          </a:xfrm>
        </p:spPr>
        <p:txBody>
          <a:bodyPr>
            <a:normAutofit/>
          </a:bodyPr>
          <a:lstStyle/>
          <a:p>
            <a:pPr algn="ctr"/>
            <a:r>
              <a:rPr lang="en-GB" dirty="0"/>
              <a:t> Compline</a:t>
            </a:r>
          </a:p>
        </p:txBody>
      </p:sp>
      <p:sp>
        <p:nvSpPr>
          <p:cNvPr id="3" name="Subtitle 2"/>
          <p:cNvSpPr>
            <a:spLocks noGrp="1"/>
          </p:cNvSpPr>
          <p:nvPr>
            <p:ph type="subTitle" idx="1"/>
          </p:nvPr>
        </p:nvSpPr>
        <p:spPr>
          <a:xfrm>
            <a:off x="1371600" y="1700808"/>
            <a:ext cx="6400800" cy="3168352"/>
          </a:xfrm>
        </p:spPr>
        <p:txBody>
          <a:bodyPr>
            <a:normAutofit fontScale="92500" lnSpcReduction="10000"/>
          </a:bodyPr>
          <a:lstStyle/>
          <a:p>
            <a:r>
              <a:rPr lang="en-GB" dirty="0">
                <a:solidFill>
                  <a:schemeClr val="tx2"/>
                </a:solidFill>
                <a:latin typeface="Verdana" panose="020B0604030504040204" pitchFamily="34" charset="0"/>
                <a:ea typeface="Verdana" panose="020B0604030504040204" pitchFamily="34" charset="0"/>
              </a:rPr>
              <a:t>Based on the </a:t>
            </a:r>
            <a:r>
              <a:rPr lang="en-GB" smtClean="0">
                <a:solidFill>
                  <a:schemeClr val="tx2"/>
                </a:solidFill>
                <a:latin typeface="Verdana" panose="020B0604030504040204" pitchFamily="34" charset="0"/>
                <a:ea typeface="Verdana" panose="020B0604030504040204" pitchFamily="34" charset="0"/>
              </a:rPr>
              <a:t>Felgild</a:t>
            </a:r>
            <a:r>
              <a:rPr lang="en-GB" dirty="0" smtClean="0">
                <a:solidFill>
                  <a:schemeClr val="tx2"/>
                </a:solidFill>
                <a:latin typeface="Verdana" panose="020B0604030504040204" pitchFamily="34" charset="0"/>
                <a:ea typeface="Verdana" panose="020B0604030504040204" pitchFamily="34" charset="0"/>
              </a:rPr>
              <a:t> </a:t>
            </a:r>
            <a:r>
              <a:rPr lang="en-GB" dirty="0">
                <a:solidFill>
                  <a:schemeClr val="tx2"/>
                </a:solidFill>
                <a:latin typeface="Verdana" panose="020B0604030504040204" pitchFamily="34" charset="0"/>
                <a:ea typeface="Verdana" panose="020B0604030504040204" pitchFamily="34" charset="0"/>
              </a:rPr>
              <a:t>Compline from the Northumbria Community and Night Prayer from the New Zealand Prayer Book.</a:t>
            </a:r>
          </a:p>
          <a:p>
            <a:endParaRPr lang="en-GB" dirty="0">
              <a:solidFill>
                <a:schemeClr val="tx2"/>
              </a:solidFill>
              <a:latin typeface="Verdana" panose="020B0604030504040204" pitchFamily="34" charset="0"/>
              <a:ea typeface="Verdana" panose="020B0604030504040204" pitchFamily="34" charset="0"/>
            </a:endParaRPr>
          </a:p>
          <a:p>
            <a:r>
              <a:rPr lang="en-GB" dirty="0">
                <a:solidFill>
                  <a:schemeClr val="tx2"/>
                </a:solidFill>
                <a:latin typeface="Verdana" panose="020B0604030504040204" pitchFamily="34" charset="0"/>
                <a:ea typeface="Verdana" panose="020B0604030504040204" pitchFamily="34" charset="0"/>
              </a:rPr>
              <a:t>The leader will read the entire service. Please feel free to join in with the bold sections, or if you prefer to mute the leader and read it on your own.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C00BC82-FFB3-4592-AC98-CB649D327D05}"/>
              </a:ext>
            </a:extLst>
          </p:cNvPr>
          <p:cNvSpPr txBox="1"/>
          <p:nvPr/>
        </p:nvSpPr>
        <p:spPr>
          <a:xfrm>
            <a:off x="1835696" y="764704"/>
            <a:ext cx="6480720" cy="1569660"/>
          </a:xfrm>
          <a:prstGeom prst="rect">
            <a:avLst/>
          </a:prstGeom>
          <a:noFill/>
        </p:spPr>
        <p:txBody>
          <a:bodyPr wrap="square" rtlCol="0">
            <a:spAutoFit/>
          </a:bodyPr>
          <a:lstStyle/>
          <a:p>
            <a:r>
              <a:rPr lang="en-GB" sz="2400" i="1" dirty="0">
                <a:solidFill>
                  <a:schemeClr val="tx2"/>
                </a:solidFill>
                <a:latin typeface="Verdana" panose="020B0604030504040204" pitchFamily="34" charset="0"/>
                <a:ea typeface="Verdana" panose="020B0604030504040204" pitchFamily="34" charset="0"/>
              </a:rPr>
              <a:t>A reading, prayer or reflection may be added here.</a:t>
            </a:r>
          </a:p>
          <a:p>
            <a:endParaRPr lang="en-GB" sz="2400" i="1" dirty="0">
              <a:solidFill>
                <a:schemeClr val="tx2"/>
              </a:solidFill>
              <a:latin typeface="Verdana" panose="020B0604030504040204" pitchFamily="34" charset="0"/>
              <a:ea typeface="Verdana" panose="020B0604030504040204" pitchFamily="34" charset="0"/>
            </a:endParaRPr>
          </a:p>
          <a:p>
            <a:endParaRPr lang="en-GB" sz="2400" i="1" dirty="0">
              <a:solidFill>
                <a:schemeClr val="tx2"/>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797505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476672"/>
            <a:ext cx="5385792" cy="5458618"/>
          </a:xfrm>
        </p:spPr>
        <p:txBody>
          <a:bodyPr>
            <a:normAutofit fontScale="90000"/>
          </a:bodyPr>
          <a:lstStyle/>
          <a:p>
            <a:r>
              <a:rPr lang="en-GB" sz="2700" b="1" dirty="0">
                <a:solidFill>
                  <a:schemeClr val="tx2"/>
                </a:solidFill>
                <a:effectLst/>
                <a:latin typeface="Verdana" panose="020B0604030504040204" pitchFamily="34" charset="0"/>
                <a:ea typeface="Verdana" panose="020B0604030504040204" pitchFamily="34" charset="0"/>
              </a:rPr>
              <a:t>Father, bless the work that is done,</a:t>
            </a:r>
            <a:br>
              <a:rPr lang="en-GB" sz="2700" b="1"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and the work that is to be.</a:t>
            </a:r>
            <a:br>
              <a:rPr lang="en-GB" sz="2700" b="1" dirty="0">
                <a:solidFill>
                  <a:schemeClr val="tx2"/>
                </a:solidFill>
                <a:effectLst/>
                <a:latin typeface="Verdana" panose="020B0604030504040204" pitchFamily="34" charset="0"/>
                <a:ea typeface="Verdana" panose="020B0604030504040204" pitchFamily="34" charset="0"/>
              </a:rPr>
            </a:br>
            <a:r>
              <a:rPr lang="en-GB" sz="2700" dirty="0">
                <a:solidFill>
                  <a:schemeClr val="tx2"/>
                </a:solidFill>
                <a:effectLst/>
                <a:latin typeface="Verdana" panose="020B0604030504040204" pitchFamily="34" charset="0"/>
                <a:ea typeface="Verdana" panose="020B0604030504040204" pitchFamily="34" charset="0"/>
              </a:rPr>
              <a:t/>
            </a:r>
            <a:br>
              <a:rPr lang="en-GB" sz="2700"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Father bless the servant that I am,</a:t>
            </a:r>
            <a:br>
              <a:rPr lang="en-GB" sz="2700" b="1"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and the servant that I will be.</a:t>
            </a:r>
            <a:br>
              <a:rPr lang="en-GB" sz="2700" b="1"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
            </a:r>
            <a:br>
              <a:rPr lang="en-GB" sz="2700" b="1"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Into your hands, O God, I commend my spirit,</a:t>
            </a:r>
            <a:br>
              <a:rPr lang="en-GB" sz="2700" b="1"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for you have redeemed me, O God of truth and love.</a:t>
            </a:r>
            <a:br>
              <a:rPr lang="en-GB" sz="2700" b="1" dirty="0">
                <a:solidFill>
                  <a:schemeClr val="tx2"/>
                </a:solidFill>
                <a:effectLst/>
                <a:latin typeface="Verdana" panose="020B0604030504040204" pitchFamily="34" charset="0"/>
                <a:ea typeface="Verdana" panose="020B0604030504040204" pitchFamily="34" charset="0"/>
              </a:rPr>
            </a:br>
            <a:r>
              <a:rPr lang="en-GB" sz="2400" b="1" dirty="0">
                <a:solidFill>
                  <a:schemeClr val="tx2"/>
                </a:solidFill>
                <a:effectLst/>
                <a:latin typeface="Verdana" panose="020B0604030504040204" pitchFamily="34" charset="0"/>
                <a:ea typeface="Verdana" panose="020B0604030504040204" pitchFamily="34" charset="0"/>
              </a:rPr>
              <a:t/>
            </a:r>
            <a:br>
              <a:rPr lang="en-GB" sz="2400" b="1" dirty="0">
                <a:solidFill>
                  <a:schemeClr val="tx2"/>
                </a:solidFill>
                <a:effectLst/>
                <a:latin typeface="Verdana" panose="020B0604030504040204" pitchFamily="34" charset="0"/>
                <a:ea typeface="Verdana" panose="020B0604030504040204" pitchFamily="34" charset="0"/>
              </a:rPr>
            </a:br>
            <a:endParaRPr lang="en-GB" sz="2400" b="1" dirty="0">
              <a:solidFill>
                <a:schemeClr val="tx2"/>
              </a:solidFill>
              <a:effectLst/>
              <a:latin typeface="Verdana" panose="020B0604030504040204" pitchFamily="34" charset="0"/>
              <a:ea typeface="Verdana" panose="020B060403050404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E822378D-E95B-4CF4-91A0-A037E5D2784B}"/>
              </a:ext>
            </a:extLst>
          </p:cNvPr>
          <p:cNvSpPr/>
          <p:nvPr/>
        </p:nvSpPr>
        <p:spPr>
          <a:xfrm>
            <a:off x="1547664" y="620688"/>
            <a:ext cx="5310336" cy="4524315"/>
          </a:xfrm>
          <a:prstGeom prst="rect">
            <a:avLst/>
          </a:prstGeom>
        </p:spPr>
        <p:txBody>
          <a:bodyPr wrap="square">
            <a:spAutoFit/>
          </a:bodyPr>
          <a:lstStyle/>
          <a:p>
            <a:pPr>
              <a:spcAft>
                <a:spcPts val="0"/>
              </a:spcAft>
            </a:pPr>
            <a:r>
              <a:rPr lang="en-GB" sz="2400" dirty="0">
                <a:solidFill>
                  <a:schemeClr val="tx2"/>
                </a:solidFill>
                <a:latin typeface="Verdana" panose="020B0604030504040204" pitchFamily="34" charset="0"/>
                <a:ea typeface="Verdana" panose="020B0604030504040204" pitchFamily="34" charset="0"/>
              </a:rPr>
              <a:t>Keep me, O God, as the apple of an eye;</a:t>
            </a:r>
            <a:br>
              <a:rPr lang="en-GB" sz="2400" dirty="0">
                <a:solidFill>
                  <a:schemeClr val="tx2"/>
                </a:solidFill>
                <a:latin typeface="Verdana" panose="020B0604030504040204" pitchFamily="34" charset="0"/>
                <a:ea typeface="Verdana" panose="020B0604030504040204" pitchFamily="34" charset="0"/>
              </a:rPr>
            </a:br>
            <a:r>
              <a:rPr lang="en-GB" sz="2400" dirty="0">
                <a:solidFill>
                  <a:schemeClr val="tx2"/>
                </a:solidFill>
                <a:latin typeface="Verdana" panose="020B0604030504040204" pitchFamily="34" charset="0"/>
                <a:ea typeface="Verdana" panose="020B0604030504040204" pitchFamily="34" charset="0"/>
              </a:rPr>
              <a:t>hide me under the shadow of your wings.</a:t>
            </a:r>
            <a:br>
              <a:rPr lang="en-GB" sz="2400" dirty="0">
                <a:solidFill>
                  <a:schemeClr val="tx2"/>
                </a:solidFill>
                <a:latin typeface="Verdana" panose="020B0604030504040204" pitchFamily="34" charset="0"/>
                <a:ea typeface="Verdana" panose="020B0604030504040204" pitchFamily="34" charset="0"/>
              </a:rPr>
            </a:br>
            <a:endParaRPr lang="en-GB" sz="2400" dirty="0">
              <a:solidFill>
                <a:schemeClr val="tx2"/>
              </a:solidFill>
              <a:latin typeface="Verdana" panose="020B0604030504040204" pitchFamily="34" charset="0"/>
              <a:ea typeface="Verdana" panose="020B0604030504040204" pitchFamily="34" charset="0"/>
            </a:endParaRPr>
          </a:p>
          <a:p>
            <a:pPr>
              <a:spcAft>
                <a:spcPts val="0"/>
              </a:spcAft>
            </a:pPr>
            <a:r>
              <a:rPr lang="en-GB" sz="2400" b="1" dirty="0">
                <a:solidFill>
                  <a:schemeClr val="tx2"/>
                </a:solidFill>
                <a:latin typeface="Verdana" panose="020B0604030504040204" pitchFamily="34" charset="0"/>
                <a:ea typeface="Verdana" panose="020B0604030504040204" pitchFamily="34" charset="0"/>
              </a:rPr>
              <a:t>Preserve us, O God, while waking, </a:t>
            </a:r>
            <a:br>
              <a:rPr lang="en-GB" sz="2400" b="1" dirty="0">
                <a:solidFill>
                  <a:schemeClr val="tx2"/>
                </a:solidFill>
                <a:latin typeface="Verdana" panose="020B0604030504040204" pitchFamily="34" charset="0"/>
                <a:ea typeface="Verdana" panose="020B0604030504040204" pitchFamily="34" charset="0"/>
              </a:rPr>
            </a:br>
            <a:r>
              <a:rPr lang="en-GB" sz="2400" b="1" dirty="0">
                <a:solidFill>
                  <a:schemeClr val="tx2"/>
                </a:solidFill>
                <a:latin typeface="Verdana" panose="020B0604030504040204" pitchFamily="34" charset="0"/>
                <a:ea typeface="Verdana" panose="020B0604030504040204" pitchFamily="34" charset="0"/>
              </a:rPr>
              <a:t>and guard us while sleeping, </a:t>
            </a:r>
            <a:br>
              <a:rPr lang="en-GB" sz="2400" b="1" dirty="0">
                <a:solidFill>
                  <a:schemeClr val="tx2"/>
                </a:solidFill>
                <a:latin typeface="Verdana" panose="020B0604030504040204" pitchFamily="34" charset="0"/>
                <a:ea typeface="Verdana" panose="020B0604030504040204" pitchFamily="34" charset="0"/>
              </a:rPr>
            </a:br>
            <a:r>
              <a:rPr lang="en-GB" sz="2400" b="1" dirty="0">
                <a:solidFill>
                  <a:schemeClr val="tx2"/>
                </a:solidFill>
                <a:latin typeface="Verdana" panose="020B0604030504040204" pitchFamily="34" charset="0"/>
                <a:ea typeface="Verdana" panose="020B0604030504040204" pitchFamily="34" charset="0"/>
              </a:rPr>
              <a:t>that awake we may watch with Christ, </a:t>
            </a:r>
            <a:br>
              <a:rPr lang="en-GB" sz="2400" b="1" dirty="0">
                <a:solidFill>
                  <a:schemeClr val="tx2"/>
                </a:solidFill>
                <a:latin typeface="Verdana" panose="020B0604030504040204" pitchFamily="34" charset="0"/>
                <a:ea typeface="Verdana" panose="020B0604030504040204" pitchFamily="34" charset="0"/>
              </a:rPr>
            </a:br>
            <a:r>
              <a:rPr lang="en-GB" sz="2400" b="1" dirty="0">
                <a:solidFill>
                  <a:schemeClr val="tx2"/>
                </a:solidFill>
                <a:latin typeface="Verdana" panose="020B0604030504040204" pitchFamily="34" charset="0"/>
                <a:ea typeface="Verdana" panose="020B0604030504040204" pitchFamily="34" charset="0"/>
              </a:rPr>
              <a:t>and asleep may rest in your peace.</a:t>
            </a:r>
          </a:p>
        </p:txBody>
      </p:sp>
    </p:spTree>
    <p:extLst>
      <p:ext uri="{BB962C8B-B14F-4D97-AF65-F5344CB8AC3E}">
        <p14:creationId xmlns:p14="http://schemas.microsoft.com/office/powerpoint/2010/main" val="633898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980728"/>
            <a:ext cx="6264696" cy="3816424"/>
          </a:xfrm>
        </p:spPr>
        <p:txBody>
          <a:bodyPr>
            <a:normAutofit/>
          </a:bodyPr>
          <a:lstStyle/>
          <a:p>
            <a:r>
              <a:rPr lang="en-GB" sz="2800" dirty="0">
                <a:effectLst/>
                <a:latin typeface="Verdana" panose="020B0604030504040204" pitchFamily="34" charset="0"/>
                <a:ea typeface="Verdana" panose="020B0604030504040204" pitchFamily="34" charset="0"/>
              </a:rPr>
              <a:t>I will both lie down and sleep in peace;</a:t>
            </a:r>
            <a:br>
              <a:rPr lang="en-GB" sz="2800" dirty="0">
                <a:effectLst/>
                <a:latin typeface="Verdana" panose="020B0604030504040204" pitchFamily="34" charset="0"/>
                <a:ea typeface="Verdana" panose="020B0604030504040204" pitchFamily="34" charset="0"/>
              </a:rPr>
            </a:br>
            <a:r>
              <a:rPr lang="en-GB" sz="2800" dirty="0">
                <a:effectLst/>
                <a:latin typeface="Verdana" panose="020B0604030504040204" pitchFamily="34" charset="0"/>
                <a:ea typeface="Verdana" panose="020B0604030504040204" pitchFamily="34" charset="0"/>
              </a:rPr>
              <a:t/>
            </a:r>
            <a:br>
              <a:rPr lang="en-GB" sz="2800"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for you alone, O Lord, make me lie down in safety</a:t>
            </a:r>
            <a:r>
              <a:rPr lang="en-GB" sz="2800" dirty="0">
                <a:effectLst/>
                <a:latin typeface="Verdana" panose="020B0604030504040204" pitchFamily="34" charset="0"/>
                <a:ea typeface="Verdana" panose="020B0604030504040204" pitchFamily="34" charset="0"/>
              </a:rPr>
              <a:t>.</a:t>
            </a:r>
            <a:br>
              <a:rPr lang="en-GB" sz="2800" dirty="0">
                <a:effectLst/>
                <a:latin typeface="Verdana" panose="020B0604030504040204" pitchFamily="34" charset="0"/>
                <a:ea typeface="Verdana" panose="020B0604030504040204" pitchFamily="34" charset="0"/>
              </a:rPr>
            </a:br>
            <a:r>
              <a:rPr lang="en-GB" sz="2800" i="1" dirty="0">
                <a:effectLst/>
              </a:rPr>
              <a:t> </a:t>
            </a:r>
            <a:r>
              <a:rPr lang="en-GB" sz="2800" dirty="0">
                <a:effectLst/>
              </a:rPr>
              <a:t/>
            </a:r>
            <a:br>
              <a:rPr lang="en-GB" sz="2800" dirty="0">
                <a:effectLst/>
              </a:rPr>
            </a:br>
            <a:endParaRPr lang="en-GB"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EC03FEDA-A4FC-45DF-B3BC-2FD4606966E5}"/>
              </a:ext>
            </a:extLst>
          </p:cNvPr>
          <p:cNvSpPr txBox="1"/>
          <p:nvPr/>
        </p:nvSpPr>
        <p:spPr>
          <a:xfrm>
            <a:off x="1403648" y="764704"/>
            <a:ext cx="5400600" cy="5878532"/>
          </a:xfrm>
          <a:prstGeom prst="rect">
            <a:avLst/>
          </a:prstGeom>
          <a:noFill/>
        </p:spPr>
        <p:txBody>
          <a:bodyPr wrap="square" rtlCol="0">
            <a:spAutoFit/>
          </a:bodyPr>
          <a:lstStyle/>
          <a:p>
            <a:r>
              <a:rPr lang="en-GB" sz="2400" i="1" dirty="0">
                <a:solidFill>
                  <a:schemeClr val="tx2"/>
                </a:solidFill>
                <a:latin typeface="Verdana" panose="020B0604030504040204" pitchFamily="34" charset="0"/>
                <a:ea typeface="Verdana" panose="020B0604030504040204" pitchFamily="34" charset="0"/>
              </a:rPr>
              <a:t>Nunc Dimittis – from the Book of Common Prayer</a:t>
            </a:r>
          </a:p>
          <a:p>
            <a:endParaRPr lang="en-GB" sz="2400" dirty="0">
              <a:solidFill>
                <a:schemeClr val="tx2"/>
              </a:solidFill>
              <a:latin typeface="Verdana" panose="020B0604030504040204" pitchFamily="34" charset="0"/>
              <a:ea typeface="Verdana" panose="020B0604030504040204" pitchFamily="34" charset="0"/>
            </a:endParaRPr>
          </a:p>
          <a:p>
            <a:r>
              <a:rPr lang="en-GB" sz="2400" dirty="0">
                <a:solidFill>
                  <a:schemeClr val="tx2"/>
                </a:solidFill>
                <a:latin typeface="Verdana" panose="020B0604030504040204" pitchFamily="34" charset="0"/>
                <a:ea typeface="Verdana" panose="020B0604030504040204" pitchFamily="34" charset="0"/>
              </a:rPr>
              <a:t>Lord, now </a:t>
            </a:r>
            <a:r>
              <a:rPr lang="en-GB" sz="2400" dirty="0" err="1">
                <a:solidFill>
                  <a:schemeClr val="tx2"/>
                </a:solidFill>
                <a:latin typeface="Verdana" panose="020B0604030504040204" pitchFamily="34" charset="0"/>
                <a:ea typeface="Verdana" panose="020B0604030504040204" pitchFamily="34" charset="0"/>
              </a:rPr>
              <a:t>lettest</a:t>
            </a:r>
            <a:r>
              <a:rPr lang="en-GB" sz="2400" dirty="0">
                <a:solidFill>
                  <a:schemeClr val="tx2"/>
                </a:solidFill>
                <a:latin typeface="Verdana" panose="020B0604030504040204" pitchFamily="34" charset="0"/>
                <a:ea typeface="Verdana" panose="020B0604030504040204" pitchFamily="34" charset="0"/>
              </a:rPr>
              <a:t> Thou thy servant depart in peace:</a:t>
            </a:r>
          </a:p>
          <a:p>
            <a:r>
              <a:rPr lang="en-GB" sz="2400" dirty="0">
                <a:solidFill>
                  <a:schemeClr val="tx2"/>
                </a:solidFill>
                <a:latin typeface="Verdana" panose="020B0604030504040204" pitchFamily="34" charset="0"/>
                <a:ea typeface="Verdana" panose="020B0604030504040204" pitchFamily="34" charset="0"/>
              </a:rPr>
              <a:t>According to thy word.</a:t>
            </a:r>
          </a:p>
          <a:p>
            <a:r>
              <a:rPr lang="en-GB" sz="2400" dirty="0">
                <a:solidFill>
                  <a:schemeClr val="tx2"/>
                </a:solidFill>
                <a:latin typeface="Verdana" panose="020B0604030504040204" pitchFamily="34" charset="0"/>
                <a:ea typeface="Verdana" panose="020B0604030504040204" pitchFamily="34" charset="0"/>
              </a:rPr>
              <a:t>For mine eyes have seen thy salvation;</a:t>
            </a:r>
          </a:p>
          <a:p>
            <a:r>
              <a:rPr lang="en-GB" sz="2400" dirty="0">
                <a:solidFill>
                  <a:schemeClr val="tx2"/>
                </a:solidFill>
                <a:latin typeface="Verdana" panose="020B0604030504040204" pitchFamily="34" charset="0"/>
                <a:ea typeface="Verdana" panose="020B0604030504040204" pitchFamily="34" charset="0"/>
              </a:rPr>
              <a:t>Which thou hast prepared:</a:t>
            </a:r>
          </a:p>
          <a:p>
            <a:r>
              <a:rPr lang="en-GB" sz="2400" dirty="0">
                <a:solidFill>
                  <a:schemeClr val="tx2"/>
                </a:solidFill>
                <a:latin typeface="Verdana" panose="020B0604030504040204" pitchFamily="34" charset="0"/>
                <a:ea typeface="Verdana" panose="020B0604030504040204" pitchFamily="34" charset="0"/>
              </a:rPr>
              <a:t>Before the face of all people;</a:t>
            </a:r>
          </a:p>
          <a:p>
            <a:r>
              <a:rPr lang="en-GB" sz="2400" dirty="0">
                <a:solidFill>
                  <a:schemeClr val="tx2"/>
                </a:solidFill>
                <a:latin typeface="Verdana" panose="020B0604030504040204" pitchFamily="34" charset="0"/>
                <a:ea typeface="Verdana" panose="020B0604030504040204" pitchFamily="34" charset="0"/>
              </a:rPr>
              <a:t>To be a light to lighten the Gentiles;</a:t>
            </a:r>
          </a:p>
          <a:p>
            <a:r>
              <a:rPr lang="en-GB" sz="2400" dirty="0">
                <a:solidFill>
                  <a:schemeClr val="tx2"/>
                </a:solidFill>
                <a:latin typeface="Verdana" panose="020B0604030504040204" pitchFamily="34" charset="0"/>
                <a:ea typeface="Verdana" panose="020B0604030504040204" pitchFamily="34" charset="0"/>
              </a:rPr>
              <a:t>And to be the glory of Thy people Israel.</a:t>
            </a:r>
          </a:p>
          <a:p>
            <a:endParaRPr lang="en-GB" sz="2000" dirty="0">
              <a:latin typeface="Verdana" panose="020B0604030504040204" pitchFamily="34" charset="0"/>
              <a:ea typeface="Verdana" panose="020B0604030504040204" pitchFamily="34" charset="0"/>
            </a:endParaRPr>
          </a:p>
          <a:p>
            <a:endParaRPr lang="en-GB" sz="2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780041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54C36BB-53BF-4FEB-B21C-EB80967DEDAE}"/>
              </a:ext>
            </a:extLst>
          </p:cNvPr>
          <p:cNvSpPr/>
          <p:nvPr/>
        </p:nvSpPr>
        <p:spPr>
          <a:xfrm>
            <a:off x="1619672" y="908720"/>
            <a:ext cx="5238328" cy="3970318"/>
          </a:xfrm>
          <a:prstGeom prst="rect">
            <a:avLst/>
          </a:prstGeom>
        </p:spPr>
        <p:txBody>
          <a:bodyPr wrap="square">
            <a:spAutoFit/>
          </a:bodyPr>
          <a:lstStyle/>
          <a:p>
            <a:r>
              <a:rPr lang="en-GB" sz="2800" b="1" dirty="0">
                <a:solidFill>
                  <a:schemeClr val="tx2"/>
                </a:solidFill>
                <a:latin typeface="Verdana" panose="020B0604030504040204" pitchFamily="34" charset="0"/>
                <a:ea typeface="Verdana" panose="020B0604030504040204" pitchFamily="34" charset="0"/>
              </a:rPr>
              <a:t>Glory be to the Father, and to the Son and to the Holy Ghost;</a:t>
            </a:r>
          </a:p>
          <a:p>
            <a:r>
              <a:rPr lang="en-GB" sz="2800" b="1" dirty="0">
                <a:solidFill>
                  <a:schemeClr val="tx2"/>
                </a:solidFill>
                <a:latin typeface="Verdana" panose="020B0604030504040204" pitchFamily="34" charset="0"/>
                <a:ea typeface="Verdana" panose="020B0604030504040204" pitchFamily="34" charset="0"/>
              </a:rPr>
              <a:t>As it was in the beginning is now, </a:t>
            </a:r>
          </a:p>
          <a:p>
            <a:r>
              <a:rPr lang="en-GB" sz="2800" b="1" dirty="0">
                <a:solidFill>
                  <a:schemeClr val="tx2"/>
                </a:solidFill>
                <a:latin typeface="Verdana" panose="020B0604030504040204" pitchFamily="34" charset="0"/>
                <a:ea typeface="Verdana" panose="020B0604030504040204" pitchFamily="34" charset="0"/>
              </a:rPr>
              <a:t>and ever shall be, </a:t>
            </a:r>
          </a:p>
          <a:p>
            <a:r>
              <a:rPr lang="en-GB" sz="2800" b="1" dirty="0">
                <a:solidFill>
                  <a:schemeClr val="tx2"/>
                </a:solidFill>
                <a:latin typeface="Verdana" panose="020B0604030504040204" pitchFamily="34" charset="0"/>
                <a:ea typeface="Verdana" panose="020B0604030504040204" pitchFamily="34" charset="0"/>
              </a:rPr>
              <a:t>world without end.</a:t>
            </a:r>
          </a:p>
          <a:p>
            <a:endParaRPr lang="en-GB" sz="2800" b="1" dirty="0">
              <a:solidFill>
                <a:schemeClr val="tx2"/>
              </a:solidFill>
              <a:latin typeface="Verdana" panose="020B0604030504040204" pitchFamily="34" charset="0"/>
              <a:ea typeface="Verdana" panose="020B0604030504040204" pitchFamily="34" charset="0"/>
            </a:endParaRPr>
          </a:p>
          <a:p>
            <a:r>
              <a:rPr lang="en-GB" sz="2800" b="1" dirty="0">
                <a:solidFill>
                  <a:schemeClr val="tx2"/>
                </a:solidFill>
                <a:latin typeface="Verdana" panose="020B0604030504040204" pitchFamily="34" charset="0"/>
                <a:ea typeface="Verdana" panose="020B0604030504040204" pitchFamily="34" charset="0"/>
              </a:rPr>
              <a:t>Amen</a:t>
            </a:r>
            <a:endParaRPr lang="en-GB" sz="2800" dirty="0">
              <a:solidFill>
                <a:schemeClr val="tx2"/>
              </a:solidFill>
            </a:endParaRPr>
          </a:p>
        </p:txBody>
      </p:sp>
    </p:spTree>
    <p:extLst>
      <p:ext uri="{BB962C8B-B14F-4D97-AF65-F5344CB8AC3E}">
        <p14:creationId xmlns:p14="http://schemas.microsoft.com/office/powerpoint/2010/main" val="3294927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692696"/>
            <a:ext cx="5616624" cy="4968552"/>
          </a:xfrm>
        </p:spPr>
        <p:txBody>
          <a:bodyPr>
            <a:normAutofit/>
          </a:bodyPr>
          <a:lstStyle/>
          <a:p>
            <a:r>
              <a:rPr lang="en-GB" sz="2800" b="1" dirty="0">
                <a:effectLst/>
                <a:latin typeface="Verdana" panose="020B0604030504040204" pitchFamily="34" charset="0"/>
                <a:ea typeface="Verdana" panose="020B0604030504040204" pitchFamily="34" charset="0"/>
              </a:rPr>
              <a:t>The peace of God be </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over me to shelter me,</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under me to uphold me,</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about me to protect me,</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behind me to direct me,</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ever with me to save me.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274638"/>
            <a:ext cx="6336704" cy="5314602"/>
          </a:xfrm>
        </p:spPr>
        <p:txBody>
          <a:bodyPr>
            <a:normAutofit/>
          </a:bodyPr>
          <a:lstStyle/>
          <a:p>
            <a:r>
              <a:rPr lang="en-GB" sz="2800" dirty="0">
                <a:effectLst/>
                <a:latin typeface="Verdana" panose="020B0604030504040204" pitchFamily="34" charset="0"/>
                <a:ea typeface="Verdana" panose="020B0604030504040204" pitchFamily="34" charset="0"/>
              </a:rPr>
              <a:t>I will lie down this night with God</a:t>
            </a:r>
            <a:r>
              <a:rPr lang="en-GB" sz="2800" b="1" dirty="0">
                <a:effectLst/>
                <a:latin typeface="Verdana" panose="020B0604030504040204" pitchFamily="34" charset="0"/>
                <a:ea typeface="Verdana" panose="020B0604030504040204" pitchFamily="34" charset="0"/>
              </a:rPr>
              <a:t>,</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and God will lie down with me.</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
            </a:r>
            <a:br>
              <a:rPr lang="en-GB" sz="2800" b="1" dirty="0">
                <a:effectLst/>
                <a:latin typeface="Verdana" panose="020B0604030504040204" pitchFamily="34" charset="0"/>
                <a:ea typeface="Verdana" panose="020B0604030504040204" pitchFamily="34" charset="0"/>
              </a:rPr>
            </a:br>
            <a:r>
              <a:rPr lang="en-GB" sz="2800" dirty="0">
                <a:effectLst/>
                <a:latin typeface="Verdana" panose="020B0604030504040204" pitchFamily="34" charset="0"/>
                <a:ea typeface="Verdana" panose="020B0604030504040204" pitchFamily="34" charset="0"/>
              </a:rPr>
              <a:t>I will lie down this night with Christ</a:t>
            </a:r>
            <a:r>
              <a:rPr lang="en-GB" sz="2800" b="1" dirty="0">
                <a:effectLst/>
                <a:latin typeface="Verdana" panose="020B0604030504040204" pitchFamily="34" charset="0"/>
                <a:ea typeface="Verdana" panose="020B0604030504040204" pitchFamily="34" charset="0"/>
              </a:rPr>
              <a:t>,</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and Christ will lie down with me.</a:t>
            </a:r>
            <a:br>
              <a:rPr lang="en-GB" sz="2800" b="1" dirty="0">
                <a:effectLst/>
                <a:latin typeface="Verdana" panose="020B0604030504040204" pitchFamily="34" charset="0"/>
                <a:ea typeface="Verdana" panose="020B0604030504040204" pitchFamily="34" charset="0"/>
              </a:rPr>
            </a:br>
            <a:r>
              <a:rPr lang="en-GB" sz="2800" b="1" dirty="0">
                <a:effectLst/>
                <a:latin typeface="Verdana" panose="020B0604030504040204" pitchFamily="34" charset="0"/>
                <a:ea typeface="Verdana" panose="020B0604030504040204" pitchFamily="34" charset="0"/>
              </a:rPr>
              <a:t/>
            </a:r>
            <a:br>
              <a:rPr lang="en-GB" sz="2800" b="1" dirty="0">
                <a:effectLst/>
                <a:latin typeface="Verdana" panose="020B0604030504040204" pitchFamily="34" charset="0"/>
                <a:ea typeface="Verdana" panose="020B0604030504040204" pitchFamily="34" charset="0"/>
              </a:rPr>
            </a:br>
            <a:endParaRPr lang="en-GB" sz="2800" b="1" dirty="0">
              <a:effectLst/>
              <a:latin typeface="Verdana" panose="020B0604030504040204" pitchFamily="34" charset="0"/>
              <a:ea typeface="Verdan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C7E91243-37DD-49DA-B6A0-951E8FFD916F}"/>
              </a:ext>
            </a:extLst>
          </p:cNvPr>
          <p:cNvSpPr/>
          <p:nvPr/>
        </p:nvSpPr>
        <p:spPr>
          <a:xfrm>
            <a:off x="1691680" y="764704"/>
            <a:ext cx="5166320" cy="3970318"/>
          </a:xfrm>
          <a:prstGeom prst="rect">
            <a:avLst/>
          </a:prstGeom>
        </p:spPr>
        <p:txBody>
          <a:bodyPr wrap="square">
            <a:spAutoFit/>
          </a:bodyPr>
          <a:lstStyle/>
          <a:p>
            <a:r>
              <a:rPr lang="en-GB" sz="2800" dirty="0">
                <a:solidFill>
                  <a:schemeClr val="tx2"/>
                </a:solidFill>
                <a:latin typeface="Verdana" panose="020B0604030504040204" pitchFamily="34" charset="0"/>
                <a:ea typeface="Verdana" panose="020B0604030504040204" pitchFamily="34" charset="0"/>
              </a:rPr>
              <a:t>I will lie down this night with the Spirit</a:t>
            </a:r>
            <a:r>
              <a:rPr lang="en-GB" sz="2800" b="1" dirty="0">
                <a:solidFill>
                  <a:schemeClr val="tx2"/>
                </a:solidFill>
                <a:latin typeface="Verdana" panose="020B0604030504040204" pitchFamily="34" charset="0"/>
                <a:ea typeface="Verdana" panose="020B0604030504040204" pitchFamily="34" charset="0"/>
              </a:rPr>
              <a:t>,</a:t>
            </a:r>
          </a:p>
          <a:p>
            <a:r>
              <a:rPr lang="en-GB" sz="2800" b="1" dirty="0">
                <a:solidFill>
                  <a:schemeClr val="tx2"/>
                </a:solidFill>
                <a:latin typeface="Verdana" panose="020B0604030504040204" pitchFamily="34" charset="0"/>
                <a:ea typeface="Verdana" panose="020B0604030504040204" pitchFamily="34" charset="0"/>
              </a:rPr>
              <a:t/>
            </a:r>
            <a:br>
              <a:rPr lang="en-GB" sz="2800" b="1" dirty="0">
                <a:solidFill>
                  <a:schemeClr val="tx2"/>
                </a:solidFill>
                <a:latin typeface="Verdana" panose="020B0604030504040204" pitchFamily="34" charset="0"/>
                <a:ea typeface="Verdana" panose="020B0604030504040204" pitchFamily="34" charset="0"/>
              </a:rPr>
            </a:br>
            <a:r>
              <a:rPr lang="en-GB" sz="2800" b="1" dirty="0">
                <a:solidFill>
                  <a:schemeClr val="tx2"/>
                </a:solidFill>
                <a:latin typeface="Verdana" panose="020B0604030504040204" pitchFamily="34" charset="0"/>
                <a:ea typeface="Verdana" panose="020B0604030504040204" pitchFamily="34" charset="0"/>
              </a:rPr>
              <a:t>and the Spirit will lie down with me;</a:t>
            </a:r>
            <a:br>
              <a:rPr lang="en-GB" sz="2800" b="1" dirty="0">
                <a:solidFill>
                  <a:schemeClr val="tx2"/>
                </a:solidFill>
                <a:latin typeface="Verdana" panose="020B0604030504040204" pitchFamily="34" charset="0"/>
                <a:ea typeface="Verdana" panose="020B0604030504040204" pitchFamily="34" charset="0"/>
              </a:rPr>
            </a:br>
            <a:r>
              <a:rPr lang="en-GB" sz="2800" b="1" dirty="0">
                <a:solidFill>
                  <a:schemeClr val="tx2"/>
                </a:solidFill>
                <a:latin typeface="Verdana" panose="020B0604030504040204" pitchFamily="34" charset="0"/>
                <a:ea typeface="Verdana" panose="020B0604030504040204" pitchFamily="34" charset="0"/>
              </a:rPr>
              <a:t/>
            </a:r>
            <a:br>
              <a:rPr lang="en-GB" sz="2800" b="1" dirty="0">
                <a:solidFill>
                  <a:schemeClr val="tx2"/>
                </a:solidFill>
                <a:latin typeface="Verdana" panose="020B0604030504040204" pitchFamily="34" charset="0"/>
                <a:ea typeface="Verdana" panose="020B0604030504040204" pitchFamily="34" charset="0"/>
              </a:rPr>
            </a:br>
            <a:r>
              <a:rPr lang="en-GB" sz="2800" b="1" dirty="0">
                <a:solidFill>
                  <a:schemeClr val="tx2"/>
                </a:solidFill>
                <a:latin typeface="Verdana" panose="020B0604030504040204" pitchFamily="34" charset="0"/>
                <a:ea typeface="Verdana" panose="020B0604030504040204" pitchFamily="34" charset="0"/>
              </a:rPr>
              <a:t>God and Christ and the Spirit </a:t>
            </a:r>
            <a:br>
              <a:rPr lang="en-GB" sz="2800" b="1" dirty="0">
                <a:solidFill>
                  <a:schemeClr val="tx2"/>
                </a:solidFill>
                <a:latin typeface="Verdana" panose="020B0604030504040204" pitchFamily="34" charset="0"/>
                <a:ea typeface="Verdana" panose="020B0604030504040204" pitchFamily="34" charset="0"/>
              </a:rPr>
            </a:br>
            <a:r>
              <a:rPr lang="en-GB" sz="2800" b="1" dirty="0">
                <a:solidFill>
                  <a:schemeClr val="tx2"/>
                </a:solidFill>
                <a:latin typeface="Verdana" panose="020B0604030504040204" pitchFamily="34" charset="0"/>
                <a:ea typeface="Verdana" panose="020B0604030504040204" pitchFamily="34" charset="0"/>
              </a:rPr>
              <a:t>be lying down with me.</a:t>
            </a:r>
            <a:endParaRPr lang="en-GB" sz="2800" dirty="0">
              <a:solidFill>
                <a:schemeClr val="tx2"/>
              </a:solidFill>
            </a:endParaRPr>
          </a:p>
        </p:txBody>
      </p:sp>
    </p:spTree>
    <p:extLst>
      <p:ext uri="{BB962C8B-B14F-4D97-AF65-F5344CB8AC3E}">
        <p14:creationId xmlns:p14="http://schemas.microsoft.com/office/powerpoint/2010/main" val="2187662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283152" cy="5314602"/>
          </a:xfrm>
        </p:spPr>
        <p:txBody>
          <a:bodyPr>
            <a:normAutofit/>
          </a:bodyPr>
          <a:lstStyle/>
          <a:p>
            <a:r>
              <a:rPr lang="en-GB" sz="3200" dirty="0">
                <a:effectLst/>
                <a:latin typeface="Verdana" panose="020B0604030504040204" pitchFamily="34" charset="0"/>
                <a:ea typeface="Verdana" panose="020B0604030504040204" pitchFamily="34" charset="0"/>
              </a:rPr>
              <a:t>The peace of all peace</a:t>
            </a:r>
            <a:br>
              <a:rPr lang="en-GB" sz="3200" dirty="0">
                <a:effectLst/>
                <a:latin typeface="Verdana" panose="020B0604030504040204" pitchFamily="34" charset="0"/>
                <a:ea typeface="Verdana" panose="020B0604030504040204" pitchFamily="34" charset="0"/>
              </a:rPr>
            </a:br>
            <a:r>
              <a:rPr lang="en-GB" sz="3200" dirty="0">
                <a:effectLst/>
                <a:latin typeface="Verdana" panose="020B0604030504040204" pitchFamily="34" charset="0"/>
                <a:ea typeface="Verdana" panose="020B0604030504040204" pitchFamily="34" charset="0"/>
              </a:rPr>
              <a:t>be yours this night,</a:t>
            </a:r>
            <a:br>
              <a:rPr lang="en-GB" sz="3200" dirty="0">
                <a:effectLst/>
                <a:latin typeface="Verdana" panose="020B0604030504040204" pitchFamily="34" charset="0"/>
                <a:ea typeface="Verdana" panose="020B0604030504040204" pitchFamily="34" charset="0"/>
              </a:rPr>
            </a:br>
            <a:r>
              <a:rPr lang="en-GB" sz="3200" dirty="0">
                <a:effectLst/>
                <a:latin typeface="Verdana" panose="020B0604030504040204" pitchFamily="34" charset="0"/>
                <a:ea typeface="Verdana" panose="020B0604030504040204" pitchFamily="34" charset="0"/>
              </a:rPr>
              <a:t/>
            </a:r>
            <a:br>
              <a:rPr lang="en-GB" sz="3200" dirty="0">
                <a:effectLst/>
                <a:latin typeface="Verdana" panose="020B0604030504040204" pitchFamily="34" charset="0"/>
                <a:ea typeface="Verdana" panose="020B0604030504040204" pitchFamily="34" charset="0"/>
              </a:rPr>
            </a:br>
            <a:r>
              <a:rPr lang="en-GB" sz="3200" dirty="0">
                <a:effectLst/>
                <a:latin typeface="Verdana" panose="020B0604030504040204" pitchFamily="34" charset="0"/>
                <a:ea typeface="Verdana" panose="020B0604030504040204" pitchFamily="34" charset="0"/>
              </a:rPr>
              <a:t>in the name of the Father,</a:t>
            </a:r>
            <a:br>
              <a:rPr lang="en-GB" sz="3200" dirty="0">
                <a:effectLst/>
                <a:latin typeface="Verdana" panose="020B0604030504040204" pitchFamily="34" charset="0"/>
                <a:ea typeface="Verdana" panose="020B0604030504040204" pitchFamily="34" charset="0"/>
              </a:rPr>
            </a:br>
            <a:r>
              <a:rPr lang="en-GB" sz="3200" dirty="0">
                <a:effectLst/>
                <a:latin typeface="Verdana" panose="020B0604030504040204" pitchFamily="34" charset="0"/>
                <a:ea typeface="Verdana" panose="020B0604030504040204" pitchFamily="34" charset="0"/>
              </a:rPr>
              <a:t>and of the Son,</a:t>
            </a:r>
            <a:br>
              <a:rPr lang="en-GB" sz="3200" dirty="0">
                <a:effectLst/>
                <a:latin typeface="Verdana" panose="020B0604030504040204" pitchFamily="34" charset="0"/>
                <a:ea typeface="Verdana" panose="020B0604030504040204" pitchFamily="34" charset="0"/>
              </a:rPr>
            </a:br>
            <a:r>
              <a:rPr lang="en-GB" sz="3200" dirty="0">
                <a:effectLst/>
                <a:latin typeface="Verdana" panose="020B0604030504040204" pitchFamily="34" charset="0"/>
                <a:ea typeface="Verdana" panose="020B0604030504040204" pitchFamily="34" charset="0"/>
              </a:rPr>
              <a:t>and of the Holy Spirit</a:t>
            </a:r>
            <a:br>
              <a:rPr lang="en-GB" sz="3200" dirty="0">
                <a:effectLst/>
                <a:latin typeface="Verdana" panose="020B0604030504040204" pitchFamily="34" charset="0"/>
                <a:ea typeface="Verdana" panose="020B0604030504040204" pitchFamily="34" charset="0"/>
              </a:rPr>
            </a:br>
            <a:r>
              <a:rPr lang="en-GB" sz="3200" b="1" dirty="0">
                <a:effectLst/>
                <a:latin typeface="Verdana" panose="020B0604030504040204" pitchFamily="34" charset="0"/>
                <a:ea typeface="Verdana" panose="020B0604030504040204" pitchFamily="34" charset="0"/>
              </a:rPr>
              <a:t>Amen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C63EB149-CE30-496A-B4DC-37ABC555929E}"/>
              </a:ext>
            </a:extLst>
          </p:cNvPr>
          <p:cNvSpPr txBox="1"/>
          <p:nvPr/>
        </p:nvSpPr>
        <p:spPr>
          <a:xfrm>
            <a:off x="1403648" y="548680"/>
            <a:ext cx="5832648" cy="4524315"/>
          </a:xfrm>
          <a:prstGeom prst="rect">
            <a:avLst/>
          </a:prstGeom>
          <a:noFill/>
        </p:spPr>
        <p:txBody>
          <a:bodyPr wrap="square" rtlCol="0">
            <a:spAutoFit/>
          </a:bodyPr>
          <a:lstStyle/>
          <a:p>
            <a:r>
              <a:rPr lang="en-GB" sz="2400" i="1" dirty="0">
                <a:solidFill>
                  <a:schemeClr val="tx2"/>
                </a:solidFill>
                <a:latin typeface="Verdana" panose="020B0604030504040204" pitchFamily="34" charset="0"/>
                <a:ea typeface="Verdana" panose="020B0604030504040204" pitchFamily="34" charset="0"/>
              </a:rPr>
              <a:t>The leader will light three candles. If you would like to, please also light three candles or a single candle at home.</a:t>
            </a:r>
          </a:p>
          <a:p>
            <a:endParaRPr lang="en-GB" sz="2400" i="1" dirty="0">
              <a:solidFill>
                <a:schemeClr val="tx2"/>
              </a:solidFill>
              <a:latin typeface="Verdana" panose="020B0604030504040204" pitchFamily="34" charset="0"/>
              <a:ea typeface="Verdana" panose="020B0604030504040204" pitchFamily="34" charset="0"/>
            </a:endParaRPr>
          </a:p>
          <a:p>
            <a:endParaRPr lang="en-GB" sz="2400" dirty="0">
              <a:solidFill>
                <a:schemeClr val="tx2"/>
              </a:solidFill>
              <a:latin typeface="Verdana" panose="020B0604030504040204" pitchFamily="34" charset="0"/>
              <a:ea typeface="Verdana" panose="020B0604030504040204" pitchFamily="34" charset="0"/>
            </a:endParaRPr>
          </a:p>
          <a:p>
            <a:r>
              <a:rPr lang="en-GB" sz="2400" dirty="0">
                <a:solidFill>
                  <a:schemeClr val="tx2"/>
                </a:solidFill>
                <a:latin typeface="Verdana" panose="020B0604030504040204" pitchFamily="34" charset="0"/>
                <a:ea typeface="Verdana" panose="020B0604030504040204" pitchFamily="34" charset="0"/>
              </a:rPr>
              <a:t>We light a light in the name of the Maker,</a:t>
            </a:r>
          </a:p>
          <a:p>
            <a:r>
              <a:rPr lang="en-GB" sz="2400" dirty="0">
                <a:solidFill>
                  <a:schemeClr val="tx2"/>
                </a:solidFill>
                <a:latin typeface="Verdana" panose="020B0604030504040204" pitchFamily="34" charset="0"/>
                <a:ea typeface="Verdana" panose="020B0604030504040204" pitchFamily="34" charset="0"/>
              </a:rPr>
              <a:t>Who lit the world and breathed the breath of life in me.</a:t>
            </a:r>
          </a:p>
          <a:p>
            <a:endParaRPr lang="en-GB" sz="2400" dirty="0">
              <a:solidFill>
                <a:schemeClr val="tx2"/>
              </a:solidFill>
              <a:latin typeface="Verdana" panose="020B0604030504040204" pitchFamily="34" charset="0"/>
              <a:ea typeface="Verdana" panose="020B0604030504040204" pitchFamily="34" charset="0"/>
            </a:endParaRPr>
          </a:p>
          <a:p>
            <a:endParaRPr lang="en-GB" sz="2400" dirty="0">
              <a:solidFill>
                <a:schemeClr val="tx2"/>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996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274638"/>
            <a:ext cx="4536504" cy="5602634"/>
          </a:xfrm>
        </p:spPr>
        <p:txBody>
          <a:bodyPr/>
          <a:lstStyle/>
          <a:p>
            <a:pPr algn="ctr"/>
            <a:r>
              <a:rPr lang="en-GB" dirty="0"/>
              <a:t>Goodnight </a:t>
            </a:r>
            <a:br>
              <a:rPr lang="en-GB" dirty="0"/>
            </a:br>
            <a:r>
              <a:rPr lang="en-GB" dirty="0"/>
              <a:t/>
            </a:r>
            <a:br>
              <a:rPr lang="en-GB" dirty="0"/>
            </a:br>
            <a:r>
              <a:rPr lang="en-GB" dirty="0"/>
              <a:t>God bless you all.</a:t>
            </a:r>
            <a:br>
              <a:rPr lang="en-GB" dirty="0"/>
            </a:br>
            <a:r>
              <a:rPr lang="en-GB" dirty="0"/>
              <a:t/>
            </a:r>
            <a:br>
              <a:rPr lang="en-GB" dirty="0"/>
            </a:b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31F718D-5B6C-4C42-831E-8BC10E8C5286}"/>
              </a:ext>
            </a:extLst>
          </p:cNvPr>
          <p:cNvSpPr txBox="1"/>
          <p:nvPr/>
        </p:nvSpPr>
        <p:spPr>
          <a:xfrm>
            <a:off x="1403648" y="908720"/>
            <a:ext cx="5688632" cy="4154984"/>
          </a:xfrm>
          <a:prstGeom prst="rect">
            <a:avLst/>
          </a:prstGeom>
          <a:noFill/>
        </p:spPr>
        <p:txBody>
          <a:bodyPr wrap="square" rtlCol="0">
            <a:spAutoFit/>
          </a:bodyPr>
          <a:lstStyle/>
          <a:p>
            <a:r>
              <a:rPr lang="en-GB" sz="2400" dirty="0">
                <a:solidFill>
                  <a:schemeClr val="tx2"/>
                </a:solidFill>
                <a:latin typeface="Verdana" panose="020B0604030504040204" pitchFamily="34" charset="0"/>
                <a:ea typeface="Verdana" panose="020B0604030504040204" pitchFamily="34" charset="0"/>
              </a:rPr>
              <a:t>We light a light in the name of the Son,</a:t>
            </a:r>
          </a:p>
          <a:p>
            <a:r>
              <a:rPr lang="en-GB" sz="2400" dirty="0">
                <a:solidFill>
                  <a:schemeClr val="tx2"/>
                </a:solidFill>
                <a:latin typeface="Verdana" panose="020B0604030504040204" pitchFamily="34" charset="0"/>
                <a:ea typeface="Verdana" panose="020B0604030504040204" pitchFamily="34" charset="0"/>
              </a:rPr>
              <a:t>Who saved the world and stretched out his hand to me.</a:t>
            </a:r>
          </a:p>
          <a:p>
            <a:endParaRPr lang="en-GB" sz="2400" dirty="0">
              <a:solidFill>
                <a:schemeClr val="tx2"/>
              </a:solidFill>
              <a:latin typeface="Verdana" panose="020B0604030504040204" pitchFamily="34" charset="0"/>
              <a:ea typeface="Verdana" panose="020B0604030504040204" pitchFamily="34" charset="0"/>
            </a:endParaRPr>
          </a:p>
          <a:p>
            <a:endParaRPr lang="en-GB" sz="2400" dirty="0">
              <a:solidFill>
                <a:schemeClr val="tx2"/>
              </a:solidFill>
              <a:latin typeface="Verdana" panose="020B0604030504040204" pitchFamily="34" charset="0"/>
              <a:ea typeface="Verdana" panose="020B0604030504040204" pitchFamily="34" charset="0"/>
            </a:endParaRPr>
          </a:p>
          <a:p>
            <a:endParaRPr lang="en-GB" sz="2400" dirty="0">
              <a:solidFill>
                <a:schemeClr val="tx2"/>
              </a:solidFill>
              <a:latin typeface="Verdana" panose="020B0604030504040204" pitchFamily="34" charset="0"/>
              <a:ea typeface="Verdana" panose="020B0604030504040204" pitchFamily="34" charset="0"/>
            </a:endParaRPr>
          </a:p>
          <a:p>
            <a:r>
              <a:rPr lang="en-GB" sz="2400" dirty="0">
                <a:solidFill>
                  <a:schemeClr val="tx2"/>
                </a:solidFill>
                <a:latin typeface="Verdana" panose="020B0604030504040204" pitchFamily="34" charset="0"/>
                <a:ea typeface="Verdana" panose="020B0604030504040204" pitchFamily="34" charset="0"/>
              </a:rPr>
              <a:t>We light a light in the name of the Spirit,</a:t>
            </a:r>
          </a:p>
          <a:p>
            <a:r>
              <a:rPr lang="en-GB" sz="2400" dirty="0">
                <a:solidFill>
                  <a:schemeClr val="tx2"/>
                </a:solidFill>
                <a:latin typeface="Verdana" panose="020B0604030504040204" pitchFamily="34" charset="0"/>
                <a:ea typeface="Verdana" panose="020B0604030504040204" pitchFamily="34" charset="0"/>
              </a:rPr>
              <a:t>who encompasses the world and blessed our souls with longing.</a:t>
            </a:r>
          </a:p>
        </p:txBody>
      </p:sp>
    </p:spTree>
    <p:extLst>
      <p:ext uri="{BB962C8B-B14F-4D97-AF65-F5344CB8AC3E}">
        <p14:creationId xmlns:p14="http://schemas.microsoft.com/office/powerpoint/2010/main" val="1935941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9137135-07F9-46FC-BC08-6CD6960FDE8F}"/>
              </a:ext>
            </a:extLst>
          </p:cNvPr>
          <p:cNvSpPr txBox="1"/>
          <p:nvPr/>
        </p:nvSpPr>
        <p:spPr>
          <a:xfrm>
            <a:off x="1403648" y="908720"/>
            <a:ext cx="5472608" cy="4524315"/>
          </a:xfrm>
          <a:prstGeom prst="rect">
            <a:avLst/>
          </a:prstGeom>
          <a:noFill/>
        </p:spPr>
        <p:txBody>
          <a:bodyPr wrap="square" rtlCol="0">
            <a:spAutoFit/>
          </a:bodyPr>
          <a:lstStyle/>
          <a:p>
            <a:r>
              <a:rPr lang="en-GB" sz="2400" b="1" dirty="0">
                <a:solidFill>
                  <a:schemeClr val="tx2"/>
                </a:solidFill>
                <a:latin typeface="Verdana" panose="020B0604030504040204" pitchFamily="34" charset="0"/>
                <a:ea typeface="Verdana" panose="020B0604030504040204" pitchFamily="34" charset="0"/>
              </a:rPr>
              <a:t>We will light three lights,</a:t>
            </a:r>
          </a:p>
          <a:p>
            <a:r>
              <a:rPr lang="en-GB" sz="2400" b="1" dirty="0">
                <a:solidFill>
                  <a:schemeClr val="tx2"/>
                </a:solidFill>
                <a:latin typeface="Verdana" panose="020B0604030504040204" pitchFamily="34" charset="0"/>
                <a:ea typeface="Verdana" panose="020B0604030504040204" pitchFamily="34" charset="0"/>
              </a:rPr>
              <a:t>For the Trinity of Love</a:t>
            </a:r>
          </a:p>
          <a:p>
            <a:endParaRPr lang="en-GB" sz="2400" b="1" dirty="0">
              <a:solidFill>
                <a:schemeClr val="tx2"/>
              </a:solidFill>
              <a:latin typeface="Verdana" panose="020B0604030504040204" pitchFamily="34" charset="0"/>
              <a:ea typeface="Verdana" panose="020B0604030504040204" pitchFamily="34" charset="0"/>
            </a:endParaRPr>
          </a:p>
          <a:p>
            <a:r>
              <a:rPr lang="en-GB" sz="2400" b="1" dirty="0">
                <a:solidFill>
                  <a:schemeClr val="tx2"/>
                </a:solidFill>
                <a:latin typeface="Verdana" panose="020B0604030504040204" pitchFamily="34" charset="0"/>
                <a:ea typeface="Verdana" panose="020B0604030504040204" pitchFamily="34" charset="0"/>
              </a:rPr>
              <a:t>God above us,</a:t>
            </a:r>
          </a:p>
          <a:p>
            <a:r>
              <a:rPr lang="en-GB" sz="2400" b="1" dirty="0">
                <a:solidFill>
                  <a:schemeClr val="tx2"/>
                </a:solidFill>
                <a:latin typeface="Verdana" panose="020B0604030504040204" pitchFamily="34" charset="0"/>
                <a:ea typeface="Verdana" panose="020B0604030504040204" pitchFamily="34" charset="0"/>
              </a:rPr>
              <a:t>God beside us,</a:t>
            </a:r>
          </a:p>
          <a:p>
            <a:r>
              <a:rPr lang="en-GB" sz="2400" b="1" dirty="0">
                <a:solidFill>
                  <a:schemeClr val="tx2"/>
                </a:solidFill>
                <a:latin typeface="Verdana" panose="020B0604030504040204" pitchFamily="34" charset="0"/>
                <a:ea typeface="Verdana" panose="020B0604030504040204" pitchFamily="34" charset="0"/>
              </a:rPr>
              <a:t>God beneath us,</a:t>
            </a:r>
          </a:p>
          <a:p>
            <a:endParaRPr lang="en-GB" sz="2400" b="1" dirty="0">
              <a:solidFill>
                <a:schemeClr val="tx2"/>
              </a:solidFill>
              <a:latin typeface="Verdana" panose="020B0604030504040204" pitchFamily="34" charset="0"/>
              <a:ea typeface="Verdana" panose="020B0604030504040204" pitchFamily="34" charset="0"/>
            </a:endParaRPr>
          </a:p>
          <a:p>
            <a:r>
              <a:rPr lang="en-GB" sz="2400" b="1" dirty="0">
                <a:solidFill>
                  <a:schemeClr val="tx2"/>
                </a:solidFill>
                <a:latin typeface="Verdana" panose="020B0604030504040204" pitchFamily="34" charset="0"/>
                <a:ea typeface="Verdana" panose="020B0604030504040204" pitchFamily="34" charset="0"/>
              </a:rPr>
              <a:t>The beginning, the end.</a:t>
            </a:r>
          </a:p>
          <a:p>
            <a:endParaRPr lang="en-GB" sz="2400" b="1" dirty="0">
              <a:solidFill>
                <a:schemeClr val="tx2"/>
              </a:solidFill>
              <a:latin typeface="Verdana" panose="020B0604030504040204" pitchFamily="34" charset="0"/>
              <a:ea typeface="Verdana" panose="020B0604030504040204" pitchFamily="34" charset="0"/>
            </a:endParaRPr>
          </a:p>
          <a:p>
            <a:r>
              <a:rPr lang="en-GB" sz="2400" b="1" dirty="0">
                <a:solidFill>
                  <a:schemeClr val="tx2"/>
                </a:solidFill>
                <a:latin typeface="Verdana" panose="020B0604030504040204" pitchFamily="34" charset="0"/>
                <a:ea typeface="Verdana" panose="020B0604030504040204" pitchFamily="34" charset="0"/>
              </a:rPr>
              <a:t>The everlasting one.</a:t>
            </a:r>
          </a:p>
          <a:p>
            <a:endParaRPr lang="en-GB" sz="2400" b="1" dirty="0">
              <a:solidFill>
                <a:schemeClr val="tx2"/>
              </a:solidFill>
              <a:latin typeface="Verdana" panose="020B0604030504040204" pitchFamily="34" charset="0"/>
              <a:ea typeface="Verdana" panose="020B0604030504040204" pitchFamily="34" charset="0"/>
            </a:endParaRPr>
          </a:p>
          <a:p>
            <a:r>
              <a:rPr lang="en-GB" sz="2400" b="1" dirty="0">
                <a:solidFill>
                  <a:schemeClr val="tx2"/>
                </a:solidFill>
                <a:latin typeface="Verdana" panose="020B0604030504040204" pitchFamily="34" charset="0"/>
                <a:ea typeface="Verdana" panose="020B0604030504040204" pitchFamily="34" charset="0"/>
              </a:rPr>
              <a:t>Amen</a:t>
            </a:r>
          </a:p>
        </p:txBody>
      </p:sp>
    </p:spTree>
    <p:extLst>
      <p:ext uri="{BB962C8B-B14F-4D97-AF65-F5344CB8AC3E}">
        <p14:creationId xmlns:p14="http://schemas.microsoft.com/office/powerpoint/2010/main" val="210640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74638"/>
            <a:ext cx="6120680" cy="5098578"/>
          </a:xfrm>
        </p:spPr>
        <p:txBody>
          <a:bodyPr>
            <a:normAutofit fontScale="90000"/>
          </a:bodyPr>
          <a:lstStyle/>
          <a:p>
            <a:r>
              <a:rPr lang="en-GB" sz="3200" dirty="0"/>
              <a:t/>
            </a:r>
            <a:br>
              <a:rPr lang="en-GB" sz="3200" dirty="0"/>
            </a:br>
            <a:r>
              <a:rPr lang="en-GB" sz="2700" dirty="0">
                <a:solidFill>
                  <a:schemeClr val="tx2"/>
                </a:solidFill>
                <a:effectLst/>
                <a:latin typeface="Verdana" panose="020B0604030504040204" pitchFamily="34" charset="0"/>
                <a:ea typeface="Verdana" panose="020B0604030504040204" pitchFamily="34" charset="0"/>
              </a:rPr>
              <a:t>Calm me, O Lord, as You stilled the storm.</a:t>
            </a:r>
            <a:br>
              <a:rPr lang="en-GB" sz="2700"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
            </a:r>
            <a:br>
              <a:rPr lang="en-GB" sz="2700" b="1"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Still me, O Lord, keep me from harm.</a:t>
            </a:r>
            <a:br>
              <a:rPr lang="en-GB" sz="2700" b="1"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
            </a:r>
            <a:br>
              <a:rPr lang="en-GB" sz="2700" b="1" dirty="0">
                <a:solidFill>
                  <a:schemeClr val="tx2"/>
                </a:solidFill>
                <a:effectLst/>
                <a:latin typeface="Verdana" panose="020B0604030504040204" pitchFamily="34" charset="0"/>
                <a:ea typeface="Verdana" panose="020B0604030504040204" pitchFamily="34" charset="0"/>
              </a:rPr>
            </a:br>
            <a:r>
              <a:rPr lang="en-GB" sz="2700" dirty="0">
                <a:solidFill>
                  <a:schemeClr val="tx2"/>
                </a:solidFill>
                <a:effectLst/>
                <a:latin typeface="Verdana" panose="020B0604030504040204" pitchFamily="34" charset="0"/>
                <a:ea typeface="Verdana" panose="020B0604030504040204" pitchFamily="34" charset="0"/>
              </a:rPr>
              <a:t>Let all the tumult within me cease.</a:t>
            </a:r>
            <a:br>
              <a:rPr lang="en-GB" sz="2700"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
            </a:r>
            <a:br>
              <a:rPr lang="en-GB" sz="2700" b="1" dirty="0">
                <a:solidFill>
                  <a:schemeClr val="tx2"/>
                </a:solidFill>
                <a:effectLst/>
                <a:latin typeface="Verdana" panose="020B0604030504040204" pitchFamily="34" charset="0"/>
                <a:ea typeface="Verdana" panose="020B0604030504040204" pitchFamily="34" charset="0"/>
              </a:rPr>
            </a:br>
            <a:r>
              <a:rPr lang="en-GB" sz="2700" b="1" dirty="0">
                <a:solidFill>
                  <a:schemeClr val="tx2"/>
                </a:solidFill>
                <a:effectLst/>
                <a:latin typeface="Verdana" panose="020B0604030504040204" pitchFamily="34" charset="0"/>
                <a:ea typeface="Verdana" panose="020B0604030504040204" pitchFamily="34" charset="0"/>
              </a:rPr>
              <a:t>Enfold me, Lord, in Your peace</a:t>
            </a:r>
            <a:r>
              <a:rPr lang="en-GB" sz="2700" b="1" dirty="0">
                <a:effectLst/>
                <a:latin typeface="Verdana" panose="020B0604030504040204" pitchFamily="34" charset="0"/>
                <a:ea typeface="Verdana" panose="020B0604030504040204" pitchFamily="34" charset="0"/>
              </a:rPr>
              <a:t>.</a:t>
            </a:r>
            <a:br>
              <a:rPr lang="en-GB" sz="2700" b="1" dirty="0">
                <a:effectLst/>
                <a:latin typeface="Verdana" panose="020B0604030504040204" pitchFamily="34" charset="0"/>
                <a:ea typeface="Verdana" panose="020B0604030504040204" pitchFamily="34" charset="0"/>
              </a:rPr>
            </a:br>
            <a:r>
              <a:rPr lang="en-GB" sz="2700" dirty="0">
                <a:effectLst/>
                <a:latin typeface="Verdana" panose="020B0604030504040204" pitchFamily="34" charset="0"/>
                <a:ea typeface="Verdana" panose="020B0604030504040204" pitchFamily="34" charset="0"/>
              </a:rPr>
              <a:t/>
            </a:r>
            <a:br>
              <a:rPr lang="en-GB" sz="2700" dirty="0">
                <a:effectLst/>
                <a:latin typeface="Verdana" panose="020B0604030504040204" pitchFamily="34" charset="0"/>
                <a:ea typeface="Verdana" panose="020B0604030504040204" pitchFamily="34" charset="0"/>
              </a:rPr>
            </a:br>
            <a:r>
              <a:rPr lang="en-GB" sz="3200" dirty="0"/>
              <a:t/>
            </a:r>
            <a:br>
              <a:rPr lang="en-GB" sz="3200" dirty="0"/>
            </a:br>
            <a:endParaRPr lang="en-GB" sz="3200" dirty="0">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1C363A0B-CBF5-4600-A4CE-57FF3167B782}"/>
              </a:ext>
            </a:extLst>
          </p:cNvPr>
          <p:cNvSpPr/>
          <p:nvPr/>
        </p:nvSpPr>
        <p:spPr>
          <a:xfrm>
            <a:off x="1403648" y="620689"/>
            <a:ext cx="5454352" cy="5262979"/>
          </a:xfrm>
          <a:prstGeom prst="rect">
            <a:avLst/>
          </a:prstGeom>
        </p:spPr>
        <p:txBody>
          <a:bodyPr wrap="square">
            <a:spAutoFit/>
          </a:bodyPr>
          <a:lstStyle/>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Dear God,</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Thank you for all that is good,</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for our creation and for our humanity,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for the stewardship you have given us of this planet earth,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for the gifts of life and of one another,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for your love which is unbounded and eternal.</a:t>
            </a:r>
          </a:p>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O thou, most holy and beloved,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my Companion, my Guide upon the way,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my bright evening star.  </a:t>
            </a:r>
            <a:r>
              <a:rPr lang="en-GB" sz="2400" b="1" dirty="0">
                <a:solidFill>
                  <a:schemeClr val="tx2"/>
                </a:solidFill>
                <a:latin typeface="Verdana" panose="020B0604030504040204" pitchFamily="34" charset="0"/>
                <a:ea typeface="Verdana" panose="020B0604030504040204" pitchFamily="34" charset="0"/>
                <a:cs typeface="Times New Roman" panose="02020603050405020304" pitchFamily="18" charset="0"/>
              </a:rPr>
              <a:t>Amen</a:t>
            </a:r>
            <a:endParaRPr lang="en-GB" sz="2400" b="1" dirty="0">
              <a:solidFill>
                <a:schemeClr val="tx2"/>
              </a:solidFill>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669772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94DBC3B-AD6F-4B4F-A926-4A3870517EEB}"/>
              </a:ext>
            </a:extLst>
          </p:cNvPr>
          <p:cNvSpPr/>
          <p:nvPr/>
        </p:nvSpPr>
        <p:spPr>
          <a:xfrm>
            <a:off x="1547664" y="476672"/>
            <a:ext cx="5760640" cy="4819268"/>
          </a:xfrm>
          <a:prstGeom prst="rect">
            <a:avLst/>
          </a:prstGeom>
        </p:spPr>
        <p:txBody>
          <a:bodyPr wrap="square">
            <a:spAutoFit/>
          </a:bodyPr>
          <a:lstStyle/>
          <a:p>
            <a:pPr>
              <a:spcBef>
                <a:spcPts val="900"/>
              </a:spcBef>
              <a:spcAft>
                <a:spcPts val="90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We repent the wrongs we have done:</a:t>
            </a:r>
          </a:p>
          <a:p>
            <a:pPr algn="just">
              <a:spcBef>
                <a:spcPts val="675"/>
              </a:spcBef>
              <a:spcAft>
                <a:spcPts val="675"/>
              </a:spcAft>
            </a:pPr>
            <a:r>
              <a:rPr lang="en-GB" sz="2400" i="1" dirty="0">
                <a:solidFill>
                  <a:schemeClr val="tx2"/>
                </a:solidFill>
                <a:latin typeface="Verdana" panose="020B0604030504040204" pitchFamily="34" charset="0"/>
                <a:ea typeface="Verdana" panose="020B0604030504040204" pitchFamily="34" charset="0"/>
                <a:cs typeface="Times New Roman" panose="02020603050405020304" pitchFamily="18" charset="0"/>
              </a:rPr>
              <a:t>Silence</a:t>
            </a:r>
            <a:endPar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endParaRPr>
          </a:p>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We have wounded your love.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b="1" dirty="0">
                <a:solidFill>
                  <a:schemeClr val="tx2"/>
                </a:solidFill>
                <a:latin typeface="Verdana" panose="020B0604030504040204" pitchFamily="34" charset="0"/>
                <a:ea typeface="Verdana" panose="020B0604030504040204" pitchFamily="34" charset="0"/>
                <a:cs typeface="Times New Roman" panose="02020603050405020304" pitchFamily="18" charset="0"/>
              </a:rPr>
              <a:t>O God, heal us.</a:t>
            </a:r>
          </a:p>
          <a:p>
            <a:pPr>
              <a:spcAft>
                <a:spcPts val="0"/>
              </a:spcAft>
            </a:pPr>
            <a:endPar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endParaRPr>
          </a:p>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We stumble in the darkness.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b="1" dirty="0">
                <a:solidFill>
                  <a:schemeClr val="tx2"/>
                </a:solidFill>
                <a:latin typeface="Verdana" panose="020B0604030504040204" pitchFamily="34" charset="0"/>
                <a:ea typeface="Verdana" panose="020B0604030504040204" pitchFamily="34" charset="0"/>
                <a:cs typeface="Times New Roman" panose="02020603050405020304" pitchFamily="18" charset="0"/>
              </a:rPr>
              <a:t>Light of the world, transfigure us.</a:t>
            </a:r>
          </a:p>
          <a:p>
            <a:pPr>
              <a:spcAft>
                <a:spcPts val="0"/>
              </a:spcAft>
            </a:pPr>
            <a:endPar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endParaRPr>
          </a:p>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We forget that we are your home.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b="1" dirty="0">
                <a:solidFill>
                  <a:schemeClr val="tx2"/>
                </a:solidFill>
                <a:latin typeface="Verdana" panose="020B0604030504040204" pitchFamily="34" charset="0"/>
                <a:ea typeface="Verdana" panose="020B0604030504040204" pitchFamily="34" charset="0"/>
                <a:cs typeface="Times New Roman" panose="02020603050405020304" pitchFamily="18" charset="0"/>
              </a:rPr>
              <a:t>Spirit of God, dwell in us.</a:t>
            </a:r>
            <a:endParaRPr lang="en-GB" sz="2400" dirty="0">
              <a:solidFill>
                <a:schemeClr val="tx2"/>
              </a:solidFill>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199433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48C16826-403D-4AFD-809A-8CABDC7517DA}"/>
              </a:ext>
            </a:extLst>
          </p:cNvPr>
          <p:cNvSpPr/>
          <p:nvPr/>
        </p:nvSpPr>
        <p:spPr>
          <a:xfrm>
            <a:off x="1403648" y="404664"/>
            <a:ext cx="5454352" cy="5262979"/>
          </a:xfrm>
          <a:prstGeom prst="rect">
            <a:avLst/>
          </a:prstGeom>
        </p:spPr>
        <p:txBody>
          <a:bodyPr wrap="square">
            <a:spAutoFit/>
          </a:bodyPr>
          <a:lstStyle/>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Eternal Spirit, living God,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in whom we live and move and have our being,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all that we are, have been, and shall be is known to you,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to the very secret of our hearts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and all that rises to trouble us.</a:t>
            </a:r>
          </a:p>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Living flame burn into us,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cleansing wind, blow through us,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fountain of water, well up within us,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that we may love and praise in deed and in truth.</a:t>
            </a:r>
          </a:p>
        </p:txBody>
      </p:sp>
    </p:spTree>
    <p:extLst>
      <p:ext uri="{BB962C8B-B14F-4D97-AF65-F5344CB8AC3E}">
        <p14:creationId xmlns:p14="http://schemas.microsoft.com/office/powerpoint/2010/main" val="1322392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93C029D6-AFBE-4DC1-813E-B02D4E6E8A32}"/>
              </a:ext>
            </a:extLst>
          </p:cNvPr>
          <p:cNvSpPr/>
          <p:nvPr/>
        </p:nvSpPr>
        <p:spPr>
          <a:xfrm>
            <a:off x="1619672" y="692696"/>
            <a:ext cx="5238328" cy="3518912"/>
          </a:xfrm>
          <a:prstGeom prst="rect">
            <a:avLst/>
          </a:prstGeom>
        </p:spPr>
        <p:txBody>
          <a:bodyPr wrap="square">
            <a:spAutoFit/>
          </a:bodyPr>
          <a:lstStyle/>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Eternal Spirit, flow through our being and open our lips, </a:t>
            </a:r>
          </a:p>
          <a:p>
            <a:pPr>
              <a:spcAft>
                <a:spcPts val="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b="1" dirty="0">
                <a:solidFill>
                  <a:schemeClr val="tx2"/>
                </a:solidFill>
                <a:latin typeface="Verdana" panose="020B0604030504040204" pitchFamily="34" charset="0"/>
                <a:ea typeface="Verdana" panose="020B0604030504040204" pitchFamily="34" charset="0"/>
                <a:cs typeface="Times New Roman" panose="02020603050405020304" pitchFamily="18" charset="0"/>
              </a:rPr>
              <a:t>that our mouths may proclaim your praise.</a:t>
            </a:r>
          </a:p>
          <a:p>
            <a:pPr>
              <a:spcAft>
                <a:spcPts val="0"/>
              </a:spcAft>
            </a:pPr>
            <a:endPar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endParaRPr>
          </a:p>
          <a:p>
            <a:pPr>
              <a:spcAft>
                <a:spcPts val="80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Let us worship the God of love.</a:t>
            </a:r>
          </a:p>
          <a:p>
            <a:pPr>
              <a:spcAft>
                <a:spcPts val="800"/>
              </a:spcAft>
            </a:pPr>
            <a: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t> </a:t>
            </a:r>
            <a:br>
              <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rPr>
            </a:br>
            <a:r>
              <a:rPr lang="en-GB" sz="2400" b="1" dirty="0">
                <a:solidFill>
                  <a:schemeClr val="tx2"/>
                </a:solidFill>
                <a:latin typeface="Verdana" panose="020B0604030504040204" pitchFamily="34" charset="0"/>
                <a:ea typeface="Verdana" panose="020B0604030504040204" pitchFamily="34" charset="0"/>
                <a:cs typeface="Times New Roman" panose="02020603050405020304" pitchFamily="18" charset="0"/>
              </a:rPr>
              <a:t>Alleluia, alleluia.</a:t>
            </a:r>
            <a:endParaRPr lang="en-GB" sz="2400" dirty="0">
              <a:solidFill>
                <a:schemeClr val="tx2"/>
              </a:solidFill>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5080141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708</TotalTime>
  <Words>391</Words>
  <Application>Microsoft Macintosh PowerPoint</Application>
  <PresentationFormat>On-screen Show (4:3)</PresentationFormat>
  <Paragraphs>71</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Gill Sans MT</vt:lpstr>
      <vt:lpstr>Times New Roman</vt:lpstr>
      <vt:lpstr>Verdana</vt:lpstr>
      <vt:lpstr>Wingdings 2</vt:lpstr>
      <vt:lpstr>Solstice</vt:lpstr>
      <vt:lpstr> Compline</vt:lpstr>
      <vt:lpstr>PowerPoint Presentation</vt:lpstr>
      <vt:lpstr>PowerPoint Presentation</vt:lpstr>
      <vt:lpstr>PowerPoint Presentation</vt:lpstr>
      <vt:lpstr> Calm me, O Lord, as You stilled the storm.  Still me, O Lord, keep me from harm.  Let all the tumult within me cease.  Enfold me, Lord, in Your peace.   </vt:lpstr>
      <vt:lpstr>PowerPoint Presentation</vt:lpstr>
      <vt:lpstr>PowerPoint Presentation</vt:lpstr>
      <vt:lpstr>PowerPoint Presentation</vt:lpstr>
      <vt:lpstr>PowerPoint Presentation</vt:lpstr>
      <vt:lpstr>PowerPoint Presentation</vt:lpstr>
      <vt:lpstr>Father, bless the work that is done, and the work that is to be.  Father bless the servant that I am, and the servant that I will be.  Into your hands, O God, I commend my spirit, for you have redeemed me, O God of truth and love.  </vt:lpstr>
      <vt:lpstr>PowerPoint Presentation</vt:lpstr>
      <vt:lpstr>I will both lie down and sleep in peace;  for you alone, O Lord, make me lie down in safety.   </vt:lpstr>
      <vt:lpstr>PowerPoint Presentation</vt:lpstr>
      <vt:lpstr>PowerPoint Presentation</vt:lpstr>
      <vt:lpstr>The peace of God be   over me to shelter me,  under me to uphold me,  about me to protect me,  behind me to direct me,  ever with me to save me. </vt:lpstr>
      <vt:lpstr>I will lie down this night with God, and God will lie down with me.  I will lie down this night with Christ, and Christ will lie down with me.  </vt:lpstr>
      <vt:lpstr>PowerPoint Presentation</vt:lpstr>
      <vt:lpstr>The peace of all peace be yours this night,  in the name of the Father, and of the Son, and of the Holy Spirit Amen</vt:lpstr>
      <vt:lpstr>Goodnight   God bless you all.  </vt:lpstr>
    </vt:vector>
  </TitlesOfParts>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Felgild Compline</dc:title>
  <dc:creator>Wendy Sellers</dc:creator>
  <cp:lastModifiedBy>Andrew Probert</cp:lastModifiedBy>
  <cp:revision>76</cp:revision>
  <dcterms:created xsi:type="dcterms:W3CDTF">2018-04-28T07:56:31Z</dcterms:created>
  <dcterms:modified xsi:type="dcterms:W3CDTF">2020-04-30T17:50:17Z</dcterms:modified>
</cp:coreProperties>
</file>